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62" r:id="rId4"/>
    <p:sldId id="263" r:id="rId5"/>
    <p:sldId id="266" r:id="rId6"/>
    <p:sldId id="267" r:id="rId7"/>
    <p:sldId id="268" r:id="rId8"/>
    <p:sldId id="269" r:id="rId9"/>
    <p:sldId id="270" r:id="rId10"/>
    <p:sldId id="271" r:id="rId11"/>
    <p:sldId id="25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5" d="100"/>
          <a:sy n="75" d="100"/>
        </p:scale>
        <p:origin x="874" y="4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viewProps" Target="view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99114D-74C6-42BE-A064-E3A5636DB31F}" type="datetimeFigureOut">
              <a:rPr lang="en-US" smtClean="0"/>
              <a:pPr/>
              <a:t>4/17/2024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4DBDEE-D498-454F-8370-BA3F2A8FF5FD}"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AC73-2EB4-4433-8B75-732987DF0A96}"/>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705A1EC-66A9-46F6-B75E-0946DC7D1C1F}"/>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D1FFAD6-F090-4B1F-B087-FB5923C89786}"/>
              </a:ext>
            </a:extLst>
          </p:cNvPr>
          <p:cNvSpPr>
            <a:spLocks noGrp="1"/>
          </p:cNvSpPr>
          <p:nvPr>
            <p:ph type="dt" sz="half" idx="10"/>
          </p:nvPr>
        </p:nvSpPr>
        <p:spPr/>
        <p:txBody>
          <a:bodyPr/>
          <a:lstStyle/>
          <a:p>
            <a:fld id="{E2D8FADD-6202-4527-A926-D42CDB9819F7}" type="datetime1">
              <a:rPr lang="en-US" smtClean="0"/>
              <a:pPr/>
              <a:t>4/17/2024</a:t>
            </a:fld>
            <a:endParaRPr lang="en-US"/>
          </a:p>
        </p:txBody>
      </p:sp>
      <p:sp>
        <p:nvSpPr>
          <p:cNvPr id="5" name="Footer Placeholder 4">
            <a:extLst>
              <a:ext uri="{FF2B5EF4-FFF2-40B4-BE49-F238E27FC236}">
                <a16:creationId xmlns:a16="http://schemas.microsoft.com/office/drawing/2014/main" id="{285F0C12-AC2A-4F08-9734-8A51A2DEC5B9}"/>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4B3EBC5-1CDB-468D-8083-91B0DD878FDE}"/>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2116134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8F7FA-D94C-4559-8356-1D4E12FECAA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F41C8E-C6B9-4C94-993A-512FF6165423}"/>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7AA4AC-5189-4F6F-96D0-3BF9753A6455}"/>
              </a:ext>
            </a:extLst>
          </p:cNvPr>
          <p:cNvSpPr>
            <a:spLocks noGrp="1"/>
          </p:cNvSpPr>
          <p:nvPr>
            <p:ph type="dt" sz="half" idx="10"/>
          </p:nvPr>
        </p:nvSpPr>
        <p:spPr/>
        <p:txBody>
          <a:bodyPr/>
          <a:lstStyle/>
          <a:p>
            <a:fld id="{2E6ABFAD-102A-4B04-ABB2-230A8C1C7AF1}" type="datetime1">
              <a:rPr lang="en-US" smtClean="0"/>
              <a:pPr/>
              <a:t>4/17/2024</a:t>
            </a:fld>
            <a:endParaRPr lang="en-US"/>
          </a:p>
        </p:txBody>
      </p:sp>
      <p:sp>
        <p:nvSpPr>
          <p:cNvPr id="5" name="Footer Placeholder 4">
            <a:extLst>
              <a:ext uri="{FF2B5EF4-FFF2-40B4-BE49-F238E27FC236}">
                <a16:creationId xmlns:a16="http://schemas.microsoft.com/office/drawing/2014/main" id="{499B956C-4016-4DF6-99CE-2934ED21FCF3}"/>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BBC417AB-76F7-4E9D-8BA1-1D8A849D41E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622286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B27044-4F52-406B-BB99-4D025B860D1A}"/>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8A8FD27-3341-45B5-8BDD-D3BAC03E359B}"/>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8968D2-07D2-480B-A9A6-5E51B356B07D}"/>
              </a:ext>
            </a:extLst>
          </p:cNvPr>
          <p:cNvSpPr>
            <a:spLocks noGrp="1"/>
          </p:cNvSpPr>
          <p:nvPr>
            <p:ph type="dt" sz="half" idx="10"/>
          </p:nvPr>
        </p:nvSpPr>
        <p:spPr/>
        <p:txBody>
          <a:bodyPr/>
          <a:lstStyle/>
          <a:p>
            <a:fld id="{0BEE4F76-CFCD-4DBF-BCDE-390366D33731}" type="datetime1">
              <a:rPr lang="en-US" smtClean="0"/>
              <a:pPr/>
              <a:t>4/17/2024</a:t>
            </a:fld>
            <a:endParaRPr lang="en-US"/>
          </a:p>
        </p:txBody>
      </p:sp>
      <p:sp>
        <p:nvSpPr>
          <p:cNvPr id="5" name="Footer Placeholder 4">
            <a:extLst>
              <a:ext uri="{FF2B5EF4-FFF2-40B4-BE49-F238E27FC236}">
                <a16:creationId xmlns:a16="http://schemas.microsoft.com/office/drawing/2014/main" id="{0F56A8E8-C822-4AC6-8A3B-CFF89A18A3AB}"/>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C6B1B67B-B4C3-4E8D-94E5-3B93A26A58E2}"/>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349164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4F043-829D-413A-A126-F72A83AB855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DAC11FA6-E1F5-4C7F-8834-4CC71F5408C9}"/>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9A475B-E950-4954-BF58-8F6F00B1DDBF}"/>
              </a:ext>
            </a:extLst>
          </p:cNvPr>
          <p:cNvSpPr>
            <a:spLocks noGrp="1"/>
          </p:cNvSpPr>
          <p:nvPr>
            <p:ph type="dt" sz="half" idx="10"/>
          </p:nvPr>
        </p:nvSpPr>
        <p:spPr/>
        <p:txBody>
          <a:bodyPr/>
          <a:lstStyle/>
          <a:p>
            <a:fld id="{CA3A438B-353E-4C33-B434-197AEABDC4F2}" type="datetime1">
              <a:rPr lang="en-US" smtClean="0"/>
              <a:pPr/>
              <a:t>4/17/2024</a:t>
            </a:fld>
            <a:endParaRPr lang="en-US"/>
          </a:p>
        </p:txBody>
      </p:sp>
      <p:sp>
        <p:nvSpPr>
          <p:cNvPr id="5" name="Footer Placeholder 4">
            <a:extLst>
              <a:ext uri="{FF2B5EF4-FFF2-40B4-BE49-F238E27FC236}">
                <a16:creationId xmlns:a16="http://schemas.microsoft.com/office/drawing/2014/main" id="{B1BE5C5D-8341-4293-82E6-BDD1E3E43CBF}"/>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9A5560DB-16B1-4325-9177-86F6487BE3B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02948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2D4AE-FBC8-4D4B-BCA1-313E268E6613}"/>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8DD04D1-C632-4BFD-9D65-D64B798DEEE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D3DD71-4E5A-4CA7-AEC2-955BA3EC921A}"/>
              </a:ext>
            </a:extLst>
          </p:cNvPr>
          <p:cNvSpPr>
            <a:spLocks noGrp="1"/>
          </p:cNvSpPr>
          <p:nvPr>
            <p:ph type="dt" sz="half" idx="10"/>
          </p:nvPr>
        </p:nvSpPr>
        <p:spPr/>
        <p:txBody>
          <a:bodyPr/>
          <a:lstStyle/>
          <a:p>
            <a:fld id="{74189231-F571-469A-91A9-E7737FABA7E9}" type="datetime1">
              <a:rPr lang="en-US" smtClean="0"/>
              <a:pPr/>
              <a:t>4/17/2024</a:t>
            </a:fld>
            <a:endParaRPr lang="en-US"/>
          </a:p>
        </p:txBody>
      </p:sp>
      <p:sp>
        <p:nvSpPr>
          <p:cNvPr id="5" name="Footer Placeholder 4">
            <a:extLst>
              <a:ext uri="{FF2B5EF4-FFF2-40B4-BE49-F238E27FC236}">
                <a16:creationId xmlns:a16="http://schemas.microsoft.com/office/drawing/2014/main" id="{93CEAB88-3544-4FB8-B01F-F9B5E310AED1}"/>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id="{41E81C48-C0AB-47E5-99D9-AEA25FE3F7A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035570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10899-D022-4EF1-80D4-9EF0B83D867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8E2C7A3C-F4D2-40A7-A772-0FA98A7E1E1D}"/>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A48360C-9611-47F9-AA37-FC9DAAA57B4C}"/>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5EE82D-CC38-4581-9AA3-14139CC12088}"/>
              </a:ext>
            </a:extLst>
          </p:cNvPr>
          <p:cNvSpPr>
            <a:spLocks noGrp="1"/>
          </p:cNvSpPr>
          <p:nvPr>
            <p:ph type="dt" sz="half" idx="10"/>
          </p:nvPr>
        </p:nvSpPr>
        <p:spPr/>
        <p:txBody>
          <a:bodyPr/>
          <a:lstStyle/>
          <a:p>
            <a:fld id="{8645B47F-C42C-4E6F-AB73-530F46A47C50}" type="datetime1">
              <a:rPr lang="en-US" smtClean="0"/>
              <a:pPr/>
              <a:t>4/17/2024</a:t>
            </a:fld>
            <a:endParaRPr lang="en-US"/>
          </a:p>
        </p:txBody>
      </p:sp>
      <p:sp>
        <p:nvSpPr>
          <p:cNvPr id="6" name="Footer Placeholder 5">
            <a:extLst>
              <a:ext uri="{FF2B5EF4-FFF2-40B4-BE49-F238E27FC236}">
                <a16:creationId xmlns:a16="http://schemas.microsoft.com/office/drawing/2014/main" id="{A39656C4-4D02-441E-B694-782EA1DD29BE}"/>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8CA09D1-73A0-4D3D-846F-B70A8B0471A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07307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D082E-CB32-4F17-9C6F-C3BEA0B24198}"/>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8883727-4DBA-4B07-9D6E-909A776163D9}"/>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F66788-45C7-445D-AC53-759DA524D6FC}"/>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EA720CB-BB39-4B06-ADE1-994BED00625F}"/>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E06B3F2-B751-4476-8C25-2EBC53EDFCDE}"/>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928C91F-15D8-4192-B91A-223002E2620C}"/>
              </a:ext>
            </a:extLst>
          </p:cNvPr>
          <p:cNvSpPr>
            <a:spLocks noGrp="1"/>
          </p:cNvSpPr>
          <p:nvPr>
            <p:ph type="dt" sz="half" idx="10"/>
          </p:nvPr>
        </p:nvSpPr>
        <p:spPr/>
        <p:txBody>
          <a:bodyPr/>
          <a:lstStyle/>
          <a:p>
            <a:fld id="{A4409137-C597-451C-AA5B-0CA6CCA56DF3}" type="datetime1">
              <a:rPr lang="en-US" smtClean="0"/>
              <a:pPr/>
              <a:t>4/17/2024</a:t>
            </a:fld>
            <a:endParaRPr lang="en-US"/>
          </a:p>
        </p:txBody>
      </p:sp>
      <p:sp>
        <p:nvSpPr>
          <p:cNvPr id="8" name="Footer Placeholder 7">
            <a:extLst>
              <a:ext uri="{FF2B5EF4-FFF2-40B4-BE49-F238E27FC236}">
                <a16:creationId xmlns:a16="http://schemas.microsoft.com/office/drawing/2014/main" id="{3744D044-46D1-4F3B-8D33-EA968303CC70}"/>
              </a:ext>
            </a:extLst>
          </p:cNvPr>
          <p:cNvSpPr>
            <a:spLocks noGrp="1"/>
          </p:cNvSpPr>
          <p:nvPr>
            <p:ph type="ftr" sz="quarter" idx="11"/>
          </p:nvPr>
        </p:nvSpPr>
        <p:spPr/>
        <p:txBody>
          <a:bodyPr/>
          <a:lstStyle/>
          <a:p>
            <a:r>
              <a:rPr lang="en-US"/>
              <a:t>© Edunet Foundation. All rights reserved.</a:t>
            </a:r>
          </a:p>
        </p:txBody>
      </p:sp>
      <p:sp>
        <p:nvSpPr>
          <p:cNvPr id="9" name="Slide Number Placeholder 8">
            <a:extLst>
              <a:ext uri="{FF2B5EF4-FFF2-40B4-BE49-F238E27FC236}">
                <a16:creationId xmlns:a16="http://schemas.microsoft.com/office/drawing/2014/main" id="{094C0651-0AF3-4139-9FE6-15DBBFBD529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95766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9FC1D-E4BD-41DB-B1CF-88AC86CB9B2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72A98F-5206-488B-B0F6-73EB52F80A37}"/>
              </a:ext>
            </a:extLst>
          </p:cNvPr>
          <p:cNvSpPr>
            <a:spLocks noGrp="1"/>
          </p:cNvSpPr>
          <p:nvPr>
            <p:ph type="dt" sz="half" idx="10"/>
          </p:nvPr>
        </p:nvSpPr>
        <p:spPr/>
        <p:txBody>
          <a:bodyPr/>
          <a:lstStyle/>
          <a:p>
            <a:fld id="{F392B6CF-B624-449C-A6BA-FAB3DB1042C2}" type="datetime1">
              <a:rPr lang="en-US" smtClean="0"/>
              <a:pPr/>
              <a:t>4/17/2024</a:t>
            </a:fld>
            <a:endParaRPr lang="en-US"/>
          </a:p>
        </p:txBody>
      </p:sp>
      <p:sp>
        <p:nvSpPr>
          <p:cNvPr id="4" name="Footer Placeholder 3">
            <a:extLst>
              <a:ext uri="{FF2B5EF4-FFF2-40B4-BE49-F238E27FC236}">
                <a16:creationId xmlns:a16="http://schemas.microsoft.com/office/drawing/2014/main" id="{53545FB9-AAE3-472C-9DD1-40D26E996005}"/>
              </a:ext>
            </a:extLst>
          </p:cNvPr>
          <p:cNvSpPr>
            <a:spLocks noGrp="1"/>
          </p:cNvSpPr>
          <p:nvPr>
            <p:ph type="ftr" sz="quarter" idx="11"/>
          </p:nvPr>
        </p:nvSpPr>
        <p:spPr/>
        <p:txBody>
          <a:bodyPr/>
          <a:lstStyle/>
          <a:p>
            <a:r>
              <a:rPr lang="en-US"/>
              <a:t>© Edunet Foundation. All rights reserved.</a:t>
            </a:r>
          </a:p>
        </p:txBody>
      </p:sp>
      <p:sp>
        <p:nvSpPr>
          <p:cNvPr id="5" name="Slide Number Placeholder 4">
            <a:extLst>
              <a:ext uri="{FF2B5EF4-FFF2-40B4-BE49-F238E27FC236}">
                <a16:creationId xmlns:a16="http://schemas.microsoft.com/office/drawing/2014/main" id="{B65CBBC4-5F65-4F8B-9D2A-F2E34DDEF169}"/>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4025480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39AD66-C890-45B3-960D-78ED6E4C653F}"/>
              </a:ext>
            </a:extLst>
          </p:cNvPr>
          <p:cNvSpPr>
            <a:spLocks noGrp="1"/>
          </p:cNvSpPr>
          <p:nvPr>
            <p:ph type="dt" sz="half" idx="10"/>
          </p:nvPr>
        </p:nvSpPr>
        <p:spPr/>
        <p:txBody>
          <a:bodyPr/>
          <a:lstStyle/>
          <a:p>
            <a:fld id="{171EA0EB-845D-4CA1-885D-6F096FD81E39}" type="datetime1">
              <a:rPr lang="en-US" smtClean="0"/>
              <a:pPr/>
              <a:t>4/17/2024</a:t>
            </a:fld>
            <a:endParaRPr lang="en-US"/>
          </a:p>
        </p:txBody>
      </p:sp>
      <p:sp>
        <p:nvSpPr>
          <p:cNvPr id="3" name="Footer Placeholder 2">
            <a:extLst>
              <a:ext uri="{FF2B5EF4-FFF2-40B4-BE49-F238E27FC236}">
                <a16:creationId xmlns:a16="http://schemas.microsoft.com/office/drawing/2014/main" id="{56ABD619-1CCB-4F1C-8F0F-AC620D1A1773}"/>
              </a:ext>
            </a:extLst>
          </p:cNvPr>
          <p:cNvSpPr>
            <a:spLocks noGrp="1"/>
          </p:cNvSpPr>
          <p:nvPr>
            <p:ph type="ftr" sz="quarter" idx="11"/>
          </p:nvPr>
        </p:nvSpPr>
        <p:spPr/>
        <p:txBody>
          <a:bodyPr/>
          <a:lstStyle/>
          <a:p>
            <a:r>
              <a:rPr lang="en-US"/>
              <a:t>© Edunet Foundation. All rights reserved.</a:t>
            </a:r>
          </a:p>
        </p:txBody>
      </p:sp>
      <p:sp>
        <p:nvSpPr>
          <p:cNvPr id="4" name="Slide Number Placeholder 3">
            <a:extLst>
              <a:ext uri="{FF2B5EF4-FFF2-40B4-BE49-F238E27FC236}">
                <a16:creationId xmlns:a16="http://schemas.microsoft.com/office/drawing/2014/main" id="{EA8A7BB3-1EE4-42B3-BA02-FC5004CAD205}"/>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62608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01484-0CE9-4250-B1C7-F38C809711E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3AA695-9520-40BE-9DEE-3D3B94B9D0B0}"/>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20E300-F1FA-4238-948D-02A64D6A08A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BDA586-6472-497B-902D-A14C96DE7894}"/>
              </a:ext>
            </a:extLst>
          </p:cNvPr>
          <p:cNvSpPr>
            <a:spLocks noGrp="1"/>
          </p:cNvSpPr>
          <p:nvPr>
            <p:ph type="dt" sz="half" idx="10"/>
          </p:nvPr>
        </p:nvSpPr>
        <p:spPr/>
        <p:txBody>
          <a:bodyPr/>
          <a:lstStyle/>
          <a:p>
            <a:fld id="{034586C9-C8D5-4804-B4A7-343C05555BF9}" type="datetime1">
              <a:rPr lang="en-US" smtClean="0"/>
              <a:pPr/>
              <a:t>4/17/2024</a:t>
            </a:fld>
            <a:endParaRPr lang="en-US"/>
          </a:p>
        </p:txBody>
      </p:sp>
      <p:sp>
        <p:nvSpPr>
          <p:cNvPr id="6" name="Footer Placeholder 5">
            <a:extLst>
              <a:ext uri="{FF2B5EF4-FFF2-40B4-BE49-F238E27FC236}">
                <a16:creationId xmlns:a16="http://schemas.microsoft.com/office/drawing/2014/main" id="{F0B86BC6-AA7B-43E5-9EC7-691E01CFF55D}"/>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A1AC5357-B4BD-4864-A422-B82CA729C366}"/>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77598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BF04-80E4-4932-9673-6C53D6FDEA6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52454F-6BA1-4287-8BC8-FD7E0FF070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6AF170-4A8D-4D68-B455-C061F9FB4BC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C78FC-44EE-4577-85E7-C84FE3361620}"/>
              </a:ext>
            </a:extLst>
          </p:cNvPr>
          <p:cNvSpPr>
            <a:spLocks noGrp="1"/>
          </p:cNvSpPr>
          <p:nvPr>
            <p:ph type="dt" sz="half" idx="10"/>
          </p:nvPr>
        </p:nvSpPr>
        <p:spPr/>
        <p:txBody>
          <a:bodyPr/>
          <a:lstStyle/>
          <a:p>
            <a:fld id="{C678801E-C1A2-4C46-B404-CC030D4B77C7}" type="datetime1">
              <a:rPr lang="en-US" smtClean="0"/>
              <a:pPr/>
              <a:t>4/17/2024</a:t>
            </a:fld>
            <a:endParaRPr lang="en-US"/>
          </a:p>
        </p:txBody>
      </p:sp>
      <p:sp>
        <p:nvSpPr>
          <p:cNvPr id="6" name="Footer Placeholder 5">
            <a:extLst>
              <a:ext uri="{FF2B5EF4-FFF2-40B4-BE49-F238E27FC236}">
                <a16:creationId xmlns:a16="http://schemas.microsoft.com/office/drawing/2014/main" id="{C66A1889-DEB1-4862-9887-E0C0C22E7EDA}"/>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id="{72D50B8F-0656-4E09-92B3-86413E58689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0924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17" Type="http://schemas.openxmlformats.org/officeDocument/2006/relationships/image" Target="../media/image5.png" /><Relationship Id="rId2" Type="http://schemas.openxmlformats.org/officeDocument/2006/relationships/slideLayout" Target="../slideLayouts/slideLayout2.xml" /><Relationship Id="rId16" Type="http://schemas.openxmlformats.org/officeDocument/2006/relationships/image" Target="../media/image4.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image" Target="../media/image3.PNG"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2.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t="-1000" b="-1000"/>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E254453-4F53-479B-99F7-F81DA4B7E7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C86955-E882-46C1-B9D1-A2AFD9CE6C82}" type="datetime1">
              <a:rPr lang="en-US" smtClean="0"/>
              <a:pPr/>
              <a:t>4/17/2024</a:t>
            </a:fld>
            <a:endParaRPr lang="en-US"/>
          </a:p>
        </p:txBody>
      </p:sp>
      <p:sp>
        <p:nvSpPr>
          <p:cNvPr id="5" name="Footer Placeholder 4">
            <a:extLst>
              <a:ext uri="{FF2B5EF4-FFF2-40B4-BE49-F238E27FC236}">
                <a16:creationId xmlns:a16="http://schemas.microsoft.com/office/drawing/2014/main" id="{2F7D9AF5-4CC8-449B-A6CF-05E848D1C5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Edunet Foundation. All rights reserved.</a:t>
            </a:r>
          </a:p>
        </p:txBody>
      </p:sp>
      <p:sp>
        <p:nvSpPr>
          <p:cNvPr id="6" name="Slide Number Placeholder 5">
            <a:extLst>
              <a:ext uri="{FF2B5EF4-FFF2-40B4-BE49-F238E27FC236}">
                <a16:creationId xmlns:a16="http://schemas.microsoft.com/office/drawing/2014/main" id="{BD17B2E7-FB94-47B1-88F5-81304FA9E0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A9F5DF-CAFA-4BBF-9B0F-449F85381360}" type="slidenum">
              <a:rPr lang="en-US" smtClean="0"/>
              <a:pPr/>
              <a:t>‹#›</a:t>
            </a:fld>
            <a:endParaRPr lang="en-US"/>
          </a:p>
        </p:txBody>
      </p:sp>
      <p:sp>
        <p:nvSpPr>
          <p:cNvPr id="7" name="Rectangle 6">
            <a:extLst>
              <a:ext uri="{FF2B5EF4-FFF2-40B4-BE49-F238E27FC236}">
                <a16:creationId xmlns:a16="http://schemas.microsoft.com/office/drawing/2014/main" id="{4BADB7B9-C996-18C8-1E65-3ABA22665EAD}"/>
              </a:ext>
            </a:extLst>
          </p:cNvPr>
          <p:cNvSpPr/>
          <p:nvPr userDrawn="1"/>
        </p:nvSpPr>
        <p:spPr>
          <a:xfrm>
            <a:off x="9525" y="0"/>
            <a:ext cx="12192000" cy="10001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descr="A black and grey logo&#10;&#10;Description automatically generated">
            <a:extLst>
              <a:ext uri="{FF2B5EF4-FFF2-40B4-BE49-F238E27FC236}">
                <a16:creationId xmlns:a16="http://schemas.microsoft.com/office/drawing/2014/main" id="{DD5ED4C6-E73E-CA51-07C0-79D3AF009360}"/>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76225" y="281781"/>
            <a:ext cx="1990990" cy="423863"/>
          </a:xfrm>
          <a:prstGeom prst="rect">
            <a:avLst/>
          </a:prstGeom>
        </p:spPr>
      </p:pic>
      <p:pic>
        <p:nvPicPr>
          <p:cNvPr id="11" name="Picture 10" descr="A close up of a logo&#10;&#10;Description automatically generated">
            <a:extLst>
              <a:ext uri="{FF2B5EF4-FFF2-40B4-BE49-F238E27FC236}">
                <a16:creationId xmlns:a16="http://schemas.microsoft.com/office/drawing/2014/main" id="{2E144495-634A-C809-8CA1-F49D84D290EF}"/>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280899" y="226297"/>
            <a:ext cx="1644402" cy="534830"/>
          </a:xfrm>
          <a:prstGeom prst="rect">
            <a:avLst/>
          </a:prstGeom>
        </p:spPr>
      </p:pic>
      <p:pic>
        <p:nvPicPr>
          <p:cNvPr id="13" name="Picture 12" descr="A blue and black logo&#10;&#10;Description automatically generated">
            <a:extLst>
              <a:ext uri="{FF2B5EF4-FFF2-40B4-BE49-F238E27FC236}">
                <a16:creationId xmlns:a16="http://schemas.microsoft.com/office/drawing/2014/main" id="{86521D76-69DF-C62E-9B6E-C1301F378A56}"/>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4321983" y="281780"/>
            <a:ext cx="1135004" cy="423864"/>
          </a:xfrm>
          <a:prstGeom prst="rect">
            <a:avLst/>
          </a:prstGeom>
        </p:spPr>
      </p:pic>
      <p:pic>
        <p:nvPicPr>
          <p:cNvPr id="15" name="Picture 14" descr="A circular logo with people and map&#10;&#10;Description automatically generated">
            <a:extLst>
              <a:ext uri="{FF2B5EF4-FFF2-40B4-BE49-F238E27FC236}">
                <a16:creationId xmlns:a16="http://schemas.microsoft.com/office/drawing/2014/main" id="{C9F26E82-82DE-EE39-DD5A-6EF886B7DE03}"/>
              </a:ext>
            </a:extLst>
          </p:cNvPr>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7511755" y="136525"/>
            <a:ext cx="714375" cy="714375"/>
          </a:xfrm>
          <a:prstGeom prst="rect">
            <a:avLst/>
          </a:prstGeom>
        </p:spPr>
      </p:pic>
    </p:spTree>
    <p:extLst>
      <p:ext uri="{BB962C8B-B14F-4D97-AF65-F5344CB8AC3E}">
        <p14:creationId xmlns:p14="http://schemas.microsoft.com/office/powerpoint/2010/main" val="33533402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52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video" Target="../media/media1.mp4" /><Relationship Id="rId1" Type="http://schemas.microsoft.com/office/2007/relationships/media" Target="../media/media1.mp4" /><Relationship Id="rId4" Type="http://schemas.openxmlformats.org/officeDocument/2006/relationships/image" Target="../media/image6.png"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8" y="1821634"/>
            <a:ext cx="8624343" cy="2287189"/>
          </a:xfrm>
        </p:spPr>
        <p:txBody>
          <a:bodyPr/>
          <a:lstStyle/>
          <a:p>
            <a:r>
              <a:rPr lang="en-IN" b="1" dirty="0">
                <a:solidFill>
                  <a:schemeClr val="accent1"/>
                </a:solidFill>
                <a:latin typeface="Arial" panose="020B0604020202020204" pitchFamily="34" charset="0"/>
                <a:cs typeface="Arial" panose="020B0604020202020204" pitchFamily="34" charset="0"/>
              </a:rPr>
              <a:t>Spotify Music Recommendation System Project </a:t>
            </a:r>
            <a:endParaRPr lang="en-US" b="1" dirty="0">
              <a:solidFill>
                <a:schemeClr val="accent1"/>
              </a:solidFill>
              <a:latin typeface="Arial" panose="020B0604020202020204" pitchFamily="34" charset="0"/>
              <a:cs typeface="Arial" panose="020B0604020202020204" pitchFamily="34" charset="0"/>
            </a:endParaRP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TSP- AI ML Fundamentals (Capstone Project)</a:t>
            </a:r>
          </a:p>
        </p:txBody>
      </p:sp>
      <p:sp>
        <p:nvSpPr>
          <p:cNvPr id="4" name="TextBox 3"/>
          <p:cNvSpPr txBox="1"/>
          <p:nvPr/>
        </p:nvSpPr>
        <p:spPr>
          <a:xfrm>
            <a:off x="1359108" y="4311361"/>
            <a:ext cx="9039066" cy="1015663"/>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endParaRPr lang="en-IN" sz="2000" b="1" dirty="0">
              <a:solidFill>
                <a:schemeClr val="accent1">
                  <a:lumMod val="75000"/>
                </a:schemeClr>
              </a:solidFill>
              <a:latin typeface="Arial" pitchFamily="34" charset="0"/>
              <a:cs typeface="Arial" pitchFamily="34" charset="0"/>
            </a:endParaRPr>
          </a:p>
          <a:p>
            <a:r>
              <a:rPr lang="en-IN" sz="2000" b="1">
                <a:solidFill>
                  <a:schemeClr val="accent1">
                    <a:lumMod val="75000"/>
                  </a:schemeClr>
                </a:solidFill>
                <a:latin typeface="Arial" pitchFamily="34" charset="0"/>
                <a:cs typeface="Arial" pitchFamily="34" charset="0"/>
              </a:rPr>
              <a:t>Ashok Kumar A- </a:t>
            </a:r>
            <a:r>
              <a:rPr lang="en-IN" sz="2000" b="1" dirty="0">
                <a:solidFill>
                  <a:schemeClr val="accent1">
                    <a:lumMod val="75000"/>
                  </a:schemeClr>
                </a:solidFill>
                <a:latin typeface="Arial" pitchFamily="34" charset="0"/>
                <a:cs typeface="Arial" pitchFamily="34" charset="0"/>
              </a:rPr>
              <a:t>au810021114013</a:t>
            </a:r>
            <a:endParaRPr lang="en-US" sz="2000" b="1" dirty="0">
              <a:solidFill>
                <a:schemeClr val="accent1">
                  <a:lumMod val="75000"/>
                </a:schemeClr>
              </a:solidFill>
              <a:latin typeface="Arial" pitchFamily="34" charset="0"/>
              <a:cs typeface="Arial" pitchFamily="34" charset="0"/>
            </a:endParaRPr>
          </a:p>
          <a:p>
            <a:r>
              <a:rPr lang="en-US" sz="2000" b="1" dirty="0">
                <a:solidFill>
                  <a:schemeClr val="accent1">
                    <a:lumMod val="75000"/>
                  </a:schemeClr>
                </a:solidFill>
                <a:latin typeface="Arial"/>
                <a:cs typeface="Arial"/>
              </a:rPr>
              <a:t> </a:t>
            </a:r>
          </a:p>
        </p:txBody>
      </p:sp>
      <p:sp>
        <p:nvSpPr>
          <p:cNvPr id="5" name="TextBox 4"/>
          <p:cNvSpPr txBox="1"/>
          <p:nvPr/>
        </p:nvSpPr>
        <p:spPr>
          <a:xfrm>
            <a:off x="1359108" y="5274674"/>
            <a:ext cx="8259580" cy="400110"/>
          </a:xfrm>
          <a:prstGeom prst="rect">
            <a:avLst/>
          </a:prstGeom>
          <a:noFill/>
        </p:spPr>
        <p:txBody>
          <a:bodyPr wrap="square" rtlCol="0">
            <a:spAutoFit/>
          </a:bodyPr>
          <a:lstStyle/>
          <a:p>
            <a:r>
              <a:rPr lang="en-US" sz="2000" b="1" dirty="0">
                <a:solidFill>
                  <a:schemeClr val="accent1">
                    <a:lumMod val="75000"/>
                  </a:schemeClr>
                </a:solidFill>
                <a:latin typeface="Arial" pitchFamily="34" charset="0"/>
                <a:cs typeface="Arial" pitchFamily="34" charset="0"/>
              </a:rPr>
              <a:t>Guided By:</a:t>
            </a:r>
            <a:r>
              <a:rPr lang="en-IN" sz="2000" b="1" dirty="0">
                <a:solidFill>
                  <a:schemeClr val="accent1">
                    <a:lumMod val="75000"/>
                  </a:schemeClr>
                </a:solidFill>
                <a:latin typeface="Arial" pitchFamily="34" charset="0"/>
                <a:cs typeface="Arial" pitchFamily="34" charset="0"/>
              </a:rPr>
              <a:t> Ramar Bose Sr. AI Master Trainer</a:t>
            </a:r>
            <a:endParaRPr lang="en-US" sz="2000" b="1" dirty="0">
              <a:solidFill>
                <a:schemeClr val="accent1">
                  <a:lumMod val="75000"/>
                </a:schemeClr>
              </a:solidFill>
              <a:latin typeface="Arial" pitchFamily="34" charset="0"/>
              <a:cs typeface="Arial" pitchFamily="34" charset="0"/>
            </a:endParaRPr>
          </a:p>
        </p:txBody>
      </p:sp>
      <p:sp>
        <p:nvSpPr>
          <p:cNvPr id="6" name="Footer Placeholder 5"/>
          <p:cNvSpPr>
            <a:spLocks noGrp="1"/>
          </p:cNvSpPr>
          <p:nvPr>
            <p:ph type="ftr" sz="quarter" idx="11"/>
          </p:nvPr>
        </p:nvSpPr>
        <p:spPr>
          <a:xfrm>
            <a:off x="4248462"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56FBD3-D046-9A62-C0D8-E2AFF5B1B89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8C03611-BD79-86F0-930E-A689AD91252A}"/>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References</a:t>
            </a:r>
            <a:endParaRPr lang="en-US" dirty="0"/>
          </a:p>
        </p:txBody>
      </p:sp>
      <p:sp>
        <p:nvSpPr>
          <p:cNvPr id="6" name="Subtitle 5">
            <a:extLst>
              <a:ext uri="{FF2B5EF4-FFF2-40B4-BE49-F238E27FC236}">
                <a16:creationId xmlns:a16="http://schemas.microsoft.com/office/drawing/2014/main" id="{A42DCE06-B7ED-B551-71F3-7F3E73BB9E87}"/>
              </a:ext>
            </a:extLst>
          </p:cNvPr>
          <p:cNvSpPr>
            <a:spLocks noGrp="1"/>
          </p:cNvSpPr>
          <p:nvPr>
            <p:ph type="subTitle" idx="1"/>
          </p:nvPr>
        </p:nvSpPr>
        <p:spPr>
          <a:xfrm>
            <a:off x="614597" y="2110153"/>
            <a:ext cx="11152682" cy="4519994"/>
          </a:xfrm>
        </p:spPr>
        <p:txBody>
          <a:bodyPr>
            <a:normAutofit/>
          </a:bodyPr>
          <a:lstStyle/>
          <a:p>
            <a:pPr algn="l"/>
            <a:r>
              <a:rPr lang="en-IN" sz="2600" dirty="0">
                <a:latin typeface="Arial" panose="020B0604020202020204" pitchFamily="34" charset="0"/>
                <a:cs typeface="Arial" panose="020B0604020202020204" pitchFamily="34" charset="0"/>
              </a:rPr>
              <a:t> </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632E3AF-FCB3-6F27-8094-81945D2A7EC0}"/>
              </a:ext>
            </a:extLst>
          </p:cNvPr>
          <p:cNvSpPr>
            <a:spLocks noGrp="1"/>
          </p:cNvSpPr>
          <p:nvPr>
            <p:ph type="ftr" sz="quarter" idx="11"/>
          </p:nvPr>
        </p:nvSpPr>
        <p:spPr>
          <a:xfrm>
            <a:off x="3993630" y="6492875"/>
            <a:ext cx="4114800" cy="365125"/>
          </a:xfrm>
        </p:spPr>
        <p:txBody>
          <a:bodyPr/>
          <a:lstStyle/>
          <a:p>
            <a:r>
              <a:rPr lang="en-US" dirty="0"/>
              <a:t>© Edunet Foundation. All rights reserved.</a:t>
            </a:r>
          </a:p>
        </p:txBody>
      </p:sp>
      <p:sp>
        <p:nvSpPr>
          <p:cNvPr id="3" name="TextBox 2">
            <a:extLst>
              <a:ext uri="{FF2B5EF4-FFF2-40B4-BE49-F238E27FC236}">
                <a16:creationId xmlns:a16="http://schemas.microsoft.com/office/drawing/2014/main" id="{2068F224-DB9E-FB26-3281-0DE757625AA4}"/>
              </a:ext>
            </a:extLst>
          </p:cNvPr>
          <p:cNvSpPr txBox="1"/>
          <p:nvPr/>
        </p:nvSpPr>
        <p:spPr>
          <a:xfrm>
            <a:off x="3279742" y="2690336"/>
            <a:ext cx="6869003" cy="1477328"/>
          </a:xfrm>
          <a:prstGeom prst="rect">
            <a:avLst/>
          </a:prstGeom>
          <a:noFill/>
        </p:spPr>
        <p:txBody>
          <a:bodyPr wrap="square">
            <a:spAutoFit/>
          </a:bodyPr>
          <a:lstStyle/>
          <a:p>
            <a:r>
              <a:rPr lang="en-IN" dirty="0"/>
              <a:t>1) </a:t>
            </a:r>
            <a:r>
              <a:rPr lang="en-US" dirty="0"/>
              <a:t>Project Github link, Ramar Bose,2024</a:t>
            </a:r>
            <a:endParaRPr lang="en-IN" dirty="0"/>
          </a:p>
          <a:p>
            <a:endParaRPr lang="en-IN" dirty="0"/>
          </a:p>
          <a:p>
            <a:r>
              <a:rPr lang="en-IN" dirty="0"/>
              <a:t>2) </a:t>
            </a:r>
            <a:r>
              <a:rPr lang="en-US" dirty="0"/>
              <a:t>Project video recorded link (youtube/github), Ramar Bose,2024</a:t>
            </a:r>
            <a:endParaRPr lang="en-IN" dirty="0"/>
          </a:p>
          <a:p>
            <a:endParaRPr lang="en-IN" dirty="0"/>
          </a:p>
          <a:p>
            <a:r>
              <a:rPr lang="en-IN" dirty="0"/>
              <a:t>3) </a:t>
            </a:r>
            <a:r>
              <a:rPr lang="en-US" dirty="0"/>
              <a:t>Project PPT &amp; Report github link, Ramar Bose,2024</a:t>
            </a:r>
          </a:p>
        </p:txBody>
      </p:sp>
    </p:spTree>
    <p:extLst>
      <p:ext uri="{BB962C8B-B14F-4D97-AF65-F5344CB8AC3E}">
        <p14:creationId xmlns:p14="http://schemas.microsoft.com/office/powerpoint/2010/main" val="390818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46628" y="2766218"/>
            <a:ext cx="9298744" cy="1325563"/>
          </a:xfrm>
        </p:spPr>
        <p:txBody>
          <a:bodyPr/>
          <a:lstStyle/>
          <a:p>
            <a:pPr algn="ctr"/>
            <a:r>
              <a:rPr lang="en-US" b="1" dirty="0">
                <a:solidFill>
                  <a:srgbClr val="002060"/>
                </a:solidFill>
                <a:latin typeface="Arial" panose="020B0604020202020204" pitchFamily="34" charset="0"/>
                <a:cs typeface="Arial" panose="020B0604020202020204" pitchFamily="34" charset="0"/>
              </a:rPr>
              <a:t>THANK YOU</a:t>
            </a:r>
          </a:p>
        </p:txBody>
      </p:sp>
      <p:sp>
        <p:nvSpPr>
          <p:cNvPr id="3" name="Footer Placeholder 2"/>
          <p:cNvSpPr>
            <a:spLocks noGrp="1"/>
          </p:cNvSpPr>
          <p:nvPr>
            <p:ph type="ftr" sz="quarter" idx="11"/>
          </p:nvPr>
        </p:nvSpPr>
        <p:spPr>
          <a:xfrm>
            <a:off x="4038600"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38530" y="823512"/>
            <a:ext cx="10515600" cy="1325563"/>
          </a:xfrm>
        </p:spPr>
        <p:txBody>
          <a:bodyPr lIns="91440" tIns="45720" rIns="91440" bIns="45720" anchor="t"/>
          <a:lstStyle/>
          <a:p>
            <a:r>
              <a:rPr lang="en-US" b="1" dirty="0">
                <a:solidFill>
                  <a:srgbClr val="002060"/>
                </a:solidFill>
                <a:latin typeface="Arial"/>
                <a:cs typeface="Arial"/>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endParaRPr lang="en-US" dirty="0">
              <a:latin typeface="Arial"/>
              <a:cs typeface="Arial"/>
            </a:endParaRPr>
          </a:p>
          <a:p>
            <a:r>
              <a:rPr lang="en-US" sz="2000" b="1" dirty="0">
                <a:latin typeface="Arial"/>
                <a:ea typeface="+mn-lt"/>
                <a:cs typeface="Arial"/>
              </a:rPr>
              <a:t>Problem Statement </a:t>
            </a:r>
            <a:r>
              <a:rPr lang="en-US" sz="2000" dirty="0">
                <a:latin typeface="Arial"/>
                <a:ea typeface="+mn-lt"/>
                <a:cs typeface="Arial"/>
              </a:rPr>
              <a:t>(Should not include solution)</a:t>
            </a:r>
            <a:endParaRPr lang="en-US" dirty="0">
              <a:latin typeface="Arial"/>
              <a:cs typeface="Arial"/>
            </a:endParaRPr>
          </a:p>
          <a:p>
            <a:r>
              <a:rPr lang="en-US" sz="2000" b="1" dirty="0">
                <a:latin typeface="Arial"/>
                <a:ea typeface="+mn-lt"/>
                <a:cs typeface="Arial"/>
              </a:rPr>
              <a:t>Proposed System/Solution</a:t>
            </a:r>
            <a:endParaRPr lang="en-US" dirty="0">
              <a:latin typeface="Arial"/>
              <a:cs typeface="Arial"/>
            </a:endParaRPr>
          </a:p>
          <a:p>
            <a:r>
              <a:rPr lang="en-US" sz="2000" b="1" dirty="0">
                <a:latin typeface="Arial"/>
                <a:ea typeface="+mn-lt"/>
                <a:cs typeface="+mn-lt"/>
              </a:rPr>
              <a:t>Algorithm &amp; Deployment  </a:t>
            </a:r>
          </a:p>
          <a:p>
            <a:r>
              <a:rPr lang="en-US" sz="2000" b="1" dirty="0">
                <a:latin typeface="Arial"/>
                <a:ea typeface="+mn-lt"/>
                <a:cs typeface="+mn-lt"/>
              </a:rPr>
              <a:t>GitHub Link</a:t>
            </a:r>
          </a:p>
          <a:p>
            <a:r>
              <a:rPr lang="en-US" sz="2000" b="1" dirty="0">
                <a:latin typeface="Arial"/>
                <a:ea typeface="+mn-lt"/>
                <a:cs typeface="+mn-lt"/>
              </a:rPr>
              <a:t>Project Demo(photos / videos)</a:t>
            </a:r>
            <a:endParaRPr lang="en-US" dirty="0">
              <a:latin typeface="Arial"/>
              <a:cs typeface="Calibri"/>
            </a:endParaRPr>
          </a:p>
          <a:p>
            <a:r>
              <a:rPr lang="en-US" sz="2000" b="1" dirty="0">
                <a:latin typeface="Arial"/>
                <a:ea typeface="+mn-lt"/>
                <a:cs typeface="Arial"/>
              </a:rPr>
              <a:t>Conclusion</a:t>
            </a:r>
            <a:endParaRPr lang="en-US" dirty="0">
              <a:latin typeface="Arial"/>
              <a:cs typeface="Arial"/>
            </a:endParaRPr>
          </a:p>
          <a:p>
            <a:r>
              <a:rPr lang="en-US" sz="2000" b="1" dirty="0">
                <a:latin typeface="Arial"/>
                <a:ea typeface="+mn-lt"/>
                <a:cs typeface="Arial"/>
              </a:rPr>
              <a:t>Future Scope</a:t>
            </a:r>
          </a:p>
          <a:p>
            <a:r>
              <a:rPr lang="en-US" sz="2000" b="1" dirty="0">
                <a:latin typeface="Arial"/>
                <a:ea typeface="+mn-lt"/>
                <a:cs typeface="Arial"/>
              </a:rPr>
              <a:t>References</a:t>
            </a:r>
          </a:p>
        </p:txBody>
      </p:sp>
      <p:sp>
        <p:nvSpPr>
          <p:cNvPr id="4" name="Footer Placeholder 3"/>
          <p:cNvSpPr>
            <a:spLocks noGrp="1"/>
          </p:cNvSpPr>
          <p:nvPr>
            <p:ph type="ftr" sz="quarter" idx="11"/>
          </p:nvPr>
        </p:nvSpPr>
        <p:spPr>
          <a:xfrm>
            <a:off x="4083571"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Problem Statement</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fontScale="77500" lnSpcReduction="20000"/>
          </a:bodyPr>
          <a:lstStyle/>
          <a:p>
            <a:pPr algn="l"/>
            <a:r>
              <a:rPr lang="en-IN" sz="2600" dirty="0">
                <a:latin typeface="Arial" panose="020B0604020202020204" pitchFamily="34" charset="0"/>
                <a:cs typeface="Arial" panose="020B0604020202020204" pitchFamily="34" charset="0"/>
              </a:rPr>
              <a:t> </a:t>
            </a:r>
          </a:p>
          <a:p>
            <a:pPr algn="l"/>
            <a:r>
              <a:rPr lang="en-US" sz="2600" dirty="0">
                <a:latin typeface="Arial" panose="020B0604020202020204" pitchFamily="34" charset="0"/>
                <a:cs typeface="Arial" panose="020B0604020202020204" pitchFamily="34" charset="0"/>
              </a:rPr>
              <a:t>Develop a robust and efficient music recommendation system for Spotify that leverages user listening history, preferences, and contextual data to deliver personalized music recommendations. The system should aim to enhance user engagement and satisfaction by accurately predicting their musical tastes and suggesting relevant content.</a:t>
            </a:r>
            <a:endParaRPr lang="en-IN" sz="2600" dirty="0">
              <a:latin typeface="Arial" panose="020B0604020202020204" pitchFamily="34" charset="0"/>
              <a:cs typeface="Arial" panose="020B0604020202020204" pitchFamily="34" charset="0"/>
            </a:endParaRPr>
          </a:p>
          <a:p>
            <a:pPr algn="l"/>
            <a:endParaRPr lang="en-IN" sz="2600" dirty="0">
              <a:latin typeface="Arial" panose="020B0604020202020204" pitchFamily="34" charset="0"/>
              <a:cs typeface="Arial" panose="020B0604020202020204" pitchFamily="34" charset="0"/>
            </a:endParaRPr>
          </a:p>
          <a:p>
            <a:pPr algn="l"/>
            <a:r>
              <a:rPr lang="en-IN" sz="2600" dirty="0">
                <a:latin typeface="Arial" panose="020B0604020202020204" pitchFamily="34" charset="0"/>
                <a:cs typeface="Arial" panose="020B0604020202020204" pitchFamily="34" charset="0"/>
              </a:rPr>
              <a:t>Key Objectives: </a:t>
            </a:r>
          </a:p>
          <a:p>
            <a:pPr algn="l"/>
            <a:r>
              <a:rPr lang="en-IN" sz="2600" dirty="0">
                <a:latin typeface="Arial" panose="020B0604020202020204" pitchFamily="34" charset="0"/>
                <a:cs typeface="Arial" panose="020B0604020202020204" pitchFamily="34" charset="0"/>
              </a:rPr>
              <a:t>Data Collection and Processing: Gather and preprocess large-scale datasets, including user listening history, user profiles, music metadata, and contextual information such as time of day, location, and user activity.Feature Engineering: Extract relevant features from the data, including user preferences, music genres, artist similarity, temporal patterns, and contextual signals, to build a comprehensive representation of user preferences and music content.Algorithm Selection and Development: Evaluate and implement state-of-the-art recommendation algorithms, including collaborative filtering, content-based filtering, matrix factorization, and deep learning models, to generate accurate and diverse music recommendations.</a:t>
            </a:r>
          </a:p>
        </p:txBody>
      </p:sp>
      <p:sp>
        <p:nvSpPr>
          <p:cNvPr id="4" name="Footer Placeholder 3"/>
          <p:cNvSpPr>
            <a:spLocks noGrp="1"/>
          </p:cNvSpPr>
          <p:nvPr>
            <p:ph type="ftr" sz="quarter" idx="11"/>
          </p:nvPr>
        </p:nvSpPr>
        <p:spPr>
          <a:xfrm>
            <a:off x="3993630"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Proposed Solution</a:t>
            </a:r>
            <a:endParaRPr lang="en-US" sz="4400"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365598"/>
          </a:xfrm>
        </p:spPr>
        <p:txBody>
          <a:bodyPr>
            <a:normAutofit fontScale="77500" lnSpcReduction="20000"/>
          </a:bodyPr>
          <a:lstStyle/>
          <a:p>
            <a:pPr algn="l"/>
            <a:r>
              <a:rPr lang="en-IN" sz="2600" dirty="0">
                <a:latin typeface="Arial" panose="020B0604020202020204" pitchFamily="34" charset="0"/>
                <a:cs typeface="Arial" panose="020B0604020202020204" pitchFamily="34" charset="0"/>
              </a:rPr>
              <a:t> Designing a Spotify Music Recommendation System involves several components:
Data Collection: Gather user listening history, preferences, and behaviors.
Data Preprocessing: Clean and preprocess the collected data, handling missing values and outliers.
Feature Engineering: Extract relevant features such as genre, artist, tempo, mood, etc.
Model Selection: Choose appropriate algorithms like collaborative filtering, content-based filtering, or hybrid models.
Training: Train the selected model on historical data to learn patterns and relationships.
Evaluation: Assess the model’s performance using metrics like accuracy, precision, recall, or F1-score.
Deployment: Implement the model into Spotify’s infrastructure for real-time recommendations.
Feedback Loop: Continuously collect feedback from users to improve the model over time.</a:t>
            </a:r>
            <a:endParaRPr lang="en-US" sz="2600"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a:xfrm>
            <a:off x="3993630"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Algorithm &amp; Deployment</a:t>
            </a:r>
            <a:endParaRPr lang="en-US" dirty="0"/>
          </a:p>
        </p:txBody>
      </p:sp>
      <p:sp>
        <p:nvSpPr>
          <p:cNvPr id="6" name="Subtitle 5">
            <a:extLst>
              <a:ext uri="{FF2B5EF4-FFF2-40B4-BE49-F238E27FC236}">
                <a16:creationId xmlns:a16="http://schemas.microsoft.com/office/drawing/2014/main" id="{8141C437-8C09-4E84-9ED8-FB6E2FF0795F}"/>
              </a:ext>
            </a:extLst>
          </p:cNvPr>
          <p:cNvSpPr>
            <a:spLocks noGrp="1"/>
          </p:cNvSpPr>
          <p:nvPr>
            <p:ph type="subTitle" idx="1"/>
          </p:nvPr>
        </p:nvSpPr>
        <p:spPr>
          <a:xfrm>
            <a:off x="614597" y="2110153"/>
            <a:ext cx="11152682" cy="4043744"/>
          </a:xfrm>
        </p:spPr>
        <p:txBody>
          <a:bodyPr>
            <a:normAutofit fontScale="40000" lnSpcReduction="20000"/>
          </a:bodyPr>
          <a:lstStyle/>
          <a:p>
            <a:pPr algn="l"/>
            <a:r>
              <a:rPr lang="en-IN" sz="2600" dirty="0">
                <a:latin typeface="Arial" panose="020B0604020202020204" pitchFamily="34" charset="0"/>
                <a:cs typeface="Arial" panose="020B0604020202020204" pitchFamily="34" charset="0"/>
              </a:rPr>
              <a:t> Data Collection: Gather data on user listening habits, preferences, and song attributes from Spotify’s API or other sources.
Data Preprocessing: Clean and preprocess the data, handling missing values, outliers, and encoding categorical variables.
Feature Engineering: Extract relevant features from the data, such as user demographics, listening history, genre preferences, and song attributes like tempo, energy, and danceability.
Model Selection: Choose appropriate algorithms for recommendation, such as collaborative filtering, content-based filtering, or hybrid methods.
Training: Train the selected model on historical user interactions and song features data.
Evaluation: Evaluate the model’s performance using metrics like precision, recall, and mean average precision.
Deployment: Deploy the trained model into a production environment, ensuring scalability, reliability, and low latency.
Feedback Loop: Continuously gather user feedback and update the model to improve recommendations over time.
</a:t>
            </a:r>
            <a:endParaRPr lang="en-US" sz="2600"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a:xfrm>
            <a:off x="3993630"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4154508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1B7A21-B534-F8EF-3389-20ECA220A4F3}"/>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BAF0B8FE-C2D5-97D2-1A01-AE232639D829}"/>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GitHub Link</a:t>
            </a:r>
            <a:endParaRPr lang="en-US" dirty="0"/>
          </a:p>
        </p:txBody>
      </p:sp>
      <p:sp>
        <p:nvSpPr>
          <p:cNvPr id="6" name="Subtitle 5">
            <a:extLst>
              <a:ext uri="{FF2B5EF4-FFF2-40B4-BE49-F238E27FC236}">
                <a16:creationId xmlns:a16="http://schemas.microsoft.com/office/drawing/2014/main" id="{274BA4BA-49EB-73A8-5C58-6DF5FBCEC6A5}"/>
              </a:ext>
            </a:extLst>
          </p:cNvPr>
          <p:cNvSpPr>
            <a:spLocks noGrp="1"/>
          </p:cNvSpPr>
          <p:nvPr>
            <p:ph type="subTitle" idx="1"/>
          </p:nvPr>
        </p:nvSpPr>
        <p:spPr>
          <a:xfrm>
            <a:off x="614597" y="2110153"/>
            <a:ext cx="11152682" cy="4365598"/>
          </a:xfrm>
        </p:spPr>
        <p:txBody>
          <a:bodyPr>
            <a:normAutofit/>
          </a:bodyPr>
          <a:lstStyle/>
          <a:p>
            <a:pPr algn="l"/>
            <a:endParaRPr lang="en-IN" sz="2600" dirty="0">
              <a:latin typeface="Arial" panose="020B0604020202020204" pitchFamily="34" charset="0"/>
              <a:cs typeface="Arial" panose="020B0604020202020204" pitchFamily="34" charset="0"/>
            </a:endParaRPr>
          </a:p>
          <a:p>
            <a:pPr algn="l"/>
            <a:endParaRPr lang="en-IN" sz="2600" dirty="0">
              <a:latin typeface="Arial" panose="020B0604020202020204" pitchFamily="34" charset="0"/>
              <a:cs typeface="Arial" panose="020B0604020202020204" pitchFamily="34" charset="0"/>
            </a:endParaRPr>
          </a:p>
          <a:p>
            <a:pPr algn="l"/>
            <a:r>
              <a:rPr lang="en-IN" sz="2600" dirty="0">
                <a:latin typeface="Arial" panose="020B0604020202020204" pitchFamily="34" charset="0"/>
                <a:cs typeface="Arial" panose="020B0604020202020204" pitchFamily="34" charset="0"/>
              </a:rPr>
              <a:t>https://github.com/kumar2004ashok/au810021114013_Ashok-Kumar-A</a:t>
            </a:r>
          </a:p>
        </p:txBody>
      </p:sp>
      <p:sp>
        <p:nvSpPr>
          <p:cNvPr id="4" name="Footer Placeholder 3">
            <a:extLst>
              <a:ext uri="{FF2B5EF4-FFF2-40B4-BE49-F238E27FC236}">
                <a16:creationId xmlns:a16="http://schemas.microsoft.com/office/drawing/2014/main" id="{F380DBA4-EAEB-285A-B8D2-B0D5DD525C03}"/>
              </a:ext>
            </a:extLst>
          </p:cNvPr>
          <p:cNvSpPr>
            <a:spLocks noGrp="1"/>
          </p:cNvSpPr>
          <p:nvPr>
            <p:ph type="ftr" sz="quarter" idx="11"/>
          </p:nvPr>
        </p:nvSpPr>
        <p:spPr>
          <a:xfrm>
            <a:off x="3993630"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2397446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34577-9296-1AA8-04AB-3230FF6E8DF7}"/>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CD374C-66F9-AF76-AC1E-66B4BD499AE2}"/>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Project Demo(Recorded Video)</a:t>
            </a:r>
            <a:endParaRPr lang="en-US" dirty="0">
              <a:solidFill>
                <a:schemeClr val="accent1"/>
              </a:solidFill>
            </a:endParaRPr>
          </a:p>
        </p:txBody>
      </p:sp>
      <p:sp>
        <p:nvSpPr>
          <p:cNvPr id="6" name="Subtitle 5">
            <a:extLst>
              <a:ext uri="{FF2B5EF4-FFF2-40B4-BE49-F238E27FC236}">
                <a16:creationId xmlns:a16="http://schemas.microsoft.com/office/drawing/2014/main" id="{38E8653D-1130-51D3-7167-6529A49A0FE3}"/>
              </a:ext>
            </a:extLst>
          </p:cNvPr>
          <p:cNvSpPr>
            <a:spLocks noGrp="1"/>
          </p:cNvSpPr>
          <p:nvPr>
            <p:ph type="subTitle" idx="1"/>
          </p:nvPr>
        </p:nvSpPr>
        <p:spPr>
          <a:xfrm>
            <a:off x="614597" y="2110153"/>
            <a:ext cx="11152682" cy="4365598"/>
          </a:xfrm>
        </p:spPr>
        <p:txBody>
          <a:bodyPr>
            <a:normAutofit/>
          </a:bodyPr>
          <a:lstStyle/>
          <a:p>
            <a:pPr algn="l"/>
            <a:r>
              <a:rPr lang="en-IN" sz="2600" dirty="0">
                <a:latin typeface="Arial" panose="020B0604020202020204" pitchFamily="34" charset="0"/>
                <a:cs typeface="Arial" panose="020B0604020202020204" pitchFamily="34" charset="0"/>
              </a:rPr>
              <a:t> </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27CF9570-8394-BDBD-48B7-1E467BD67387}"/>
              </a:ext>
            </a:extLst>
          </p:cNvPr>
          <p:cNvSpPr>
            <a:spLocks noGrp="1"/>
          </p:cNvSpPr>
          <p:nvPr>
            <p:ph type="ftr" sz="quarter" idx="11"/>
          </p:nvPr>
        </p:nvSpPr>
        <p:spPr>
          <a:xfrm>
            <a:off x="3993630" y="6492875"/>
            <a:ext cx="4114800" cy="365125"/>
          </a:xfrm>
        </p:spPr>
        <p:txBody>
          <a:bodyPr/>
          <a:lstStyle/>
          <a:p>
            <a:r>
              <a:rPr lang="en-US" dirty="0"/>
              <a:t>© Edunet Foundation. All rights reserved.</a:t>
            </a:r>
          </a:p>
        </p:txBody>
      </p:sp>
      <p:pic>
        <p:nvPicPr>
          <p:cNvPr id="2" name="1000020333.mp4">
            <a:hlinkClick r:id="" action="ppaction://media"/>
            <a:extLst>
              <a:ext uri="{FF2B5EF4-FFF2-40B4-BE49-F238E27FC236}">
                <a16:creationId xmlns:a16="http://schemas.microsoft.com/office/drawing/2014/main" id="{1A9EF067-82D1-52AE-BB08-8A3CE2C41D9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539688" y="2093029"/>
            <a:ext cx="7302500" cy="4365599"/>
          </a:xfrm>
          <a:prstGeom prst="rect">
            <a:avLst/>
          </a:prstGeom>
        </p:spPr>
      </p:pic>
    </p:spTree>
    <p:extLst>
      <p:ext uri="{BB962C8B-B14F-4D97-AF65-F5344CB8AC3E}">
        <p14:creationId xmlns:p14="http://schemas.microsoft.com/office/powerpoint/2010/main" val="1552721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D370A-24A2-69BE-A8E7-1CC0DA7E0A8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9087247-68D2-2EB2-A3AA-26FF55B3CE45}"/>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Conclusion</a:t>
            </a:r>
            <a:endParaRPr lang="en-US" dirty="0"/>
          </a:p>
        </p:txBody>
      </p:sp>
      <p:sp>
        <p:nvSpPr>
          <p:cNvPr id="6" name="Subtitle 5">
            <a:extLst>
              <a:ext uri="{FF2B5EF4-FFF2-40B4-BE49-F238E27FC236}">
                <a16:creationId xmlns:a16="http://schemas.microsoft.com/office/drawing/2014/main" id="{94DA3713-F268-A917-D3B2-A7DE94A30A9F}"/>
              </a:ext>
            </a:extLst>
          </p:cNvPr>
          <p:cNvSpPr>
            <a:spLocks noGrp="1"/>
          </p:cNvSpPr>
          <p:nvPr>
            <p:ph type="subTitle" idx="1"/>
          </p:nvPr>
        </p:nvSpPr>
        <p:spPr>
          <a:xfrm>
            <a:off x="614597" y="2110153"/>
            <a:ext cx="11152682" cy="4365598"/>
          </a:xfrm>
        </p:spPr>
        <p:txBody>
          <a:bodyPr>
            <a:normAutofit/>
          </a:bodyPr>
          <a:lstStyle/>
          <a:p>
            <a:pPr algn="l"/>
            <a:r>
              <a:rPr lang="en-IN" sz="2600" dirty="0">
                <a:latin typeface="Arial" panose="020B0604020202020204" pitchFamily="34" charset="0"/>
                <a:cs typeface="Arial" panose="020B0604020202020204" pitchFamily="34" charset="0"/>
              </a:rPr>
              <a:t> The Spotify Music Recommendation System is a powerful tool that enhances user experience by providing personalized music recommendations tailored to individual preferences. Through advanced algorithms and machine learning techniques, Spotify analyzes user behavior, such as listening history, likes, and dislikes, to curate playlists and suggest songs that align with each user's taste. In conclusion, Spotify's Music Recommendation System stands as a testament to the potential of data-driven personalization in enriching the digital music streaming experience. It not only connects users with music they love but also fosters discovery and exploration, making music listening a more enjoyable and immersive journey for millions of users worldwide.</a:t>
            </a:r>
          </a:p>
        </p:txBody>
      </p:sp>
      <p:sp>
        <p:nvSpPr>
          <p:cNvPr id="4" name="Footer Placeholder 3">
            <a:extLst>
              <a:ext uri="{FF2B5EF4-FFF2-40B4-BE49-F238E27FC236}">
                <a16:creationId xmlns:a16="http://schemas.microsoft.com/office/drawing/2014/main" id="{925A3365-79D3-BDE1-B3EB-320921B3302A}"/>
              </a:ext>
            </a:extLst>
          </p:cNvPr>
          <p:cNvSpPr>
            <a:spLocks noGrp="1"/>
          </p:cNvSpPr>
          <p:nvPr>
            <p:ph type="ftr" sz="quarter" idx="11"/>
          </p:nvPr>
        </p:nvSpPr>
        <p:spPr>
          <a:xfrm>
            <a:off x="3993630"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4704814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DD7B32-6370-983C-B750-16C3C049F89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A75CEE-A5C2-DF5D-22E2-5D1449D39A6D}"/>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Future Scope</a:t>
            </a:r>
            <a:endParaRPr lang="en-US" dirty="0"/>
          </a:p>
        </p:txBody>
      </p:sp>
      <p:sp>
        <p:nvSpPr>
          <p:cNvPr id="6" name="Subtitle 5">
            <a:extLst>
              <a:ext uri="{FF2B5EF4-FFF2-40B4-BE49-F238E27FC236}">
                <a16:creationId xmlns:a16="http://schemas.microsoft.com/office/drawing/2014/main" id="{939C5A78-F371-C081-51F3-A07044D21C61}"/>
              </a:ext>
            </a:extLst>
          </p:cNvPr>
          <p:cNvSpPr>
            <a:spLocks noGrp="1"/>
          </p:cNvSpPr>
          <p:nvPr>
            <p:ph type="subTitle" idx="1"/>
          </p:nvPr>
        </p:nvSpPr>
        <p:spPr>
          <a:xfrm>
            <a:off x="614597" y="2110153"/>
            <a:ext cx="11152682" cy="4365598"/>
          </a:xfrm>
        </p:spPr>
        <p:txBody>
          <a:bodyPr>
            <a:normAutofit fontScale="92500" lnSpcReduction="20000"/>
          </a:bodyPr>
          <a:lstStyle/>
          <a:p>
            <a:pPr algn="l"/>
            <a:r>
              <a:rPr lang="en-IN" sz="2600" dirty="0">
                <a:latin typeface="Arial" panose="020B0604020202020204" pitchFamily="34" charset="0"/>
                <a:cs typeface="Arial" panose="020B0604020202020204" pitchFamily="34" charset="0"/>
              </a:rPr>
              <a:t>  The future scope for Spotify’s music recommendation system lies in several directions, driven by advancements in technology, data analytics, and user experience. Here are some potential avenues for development:
Personalization through AI: Spotify can further enhance its recommendation system by leveraging advanced AI and machine learning techniques. This could involve more sophisticated algorithms that analyze user behavior, preferences, mood, context, and even physiological responses to music, providing highly tailored recommendations.
Multimodal Recommendation: Integrating different modalities such as audio, lyrics, and user-generated content (like playlists, reviews, and comments) could lead to more comprehensive and accurate recommendations. For example, analyzing lyrics sentiment could enhance mood-based recommendations.</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915E680D-300F-3953-7F6F-651F5FE3E9F2}"/>
              </a:ext>
            </a:extLst>
          </p:cNvPr>
          <p:cNvSpPr>
            <a:spLocks noGrp="1"/>
          </p:cNvSpPr>
          <p:nvPr>
            <p:ph type="ftr" sz="quarter" idx="11"/>
          </p:nvPr>
        </p:nvSpPr>
        <p:spPr>
          <a:xfrm>
            <a:off x="3993630"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31764438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154</TotalTime>
  <Words>162</Words>
  <Application>Microsoft Office PowerPoint</Application>
  <PresentationFormat>Widescreen</PresentationFormat>
  <Paragraphs>35</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Spotify Music Recommendation System Project </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HEADING</dc:title>
  <dc:creator>Mohammed Ameer</dc:creator>
  <cp:lastModifiedBy>Maheswaran A</cp:lastModifiedBy>
  <cp:revision>86</cp:revision>
  <dcterms:created xsi:type="dcterms:W3CDTF">2021-04-26T07:43:48Z</dcterms:created>
  <dcterms:modified xsi:type="dcterms:W3CDTF">2024-04-17T17:00:50Z</dcterms:modified>
</cp:coreProperties>
</file>

<file path=docProps/thumbnail.jpeg>
</file>